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67" r:id="rId2"/>
    <p:sldId id="265" r:id="rId3"/>
    <p:sldId id="266" r:id="rId4"/>
    <p:sldId id="268" r:id="rId5"/>
    <p:sldId id="269" r:id="rId6"/>
    <p:sldId id="270" r:id="rId7"/>
    <p:sldId id="271" r:id="rId8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6" d="100"/>
          <a:sy n="76" d="100"/>
        </p:scale>
        <p:origin x="210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49955" y="0"/>
            <a:ext cx="2946135" cy="496253"/>
          </a:xfrm>
          <a:prstGeom prst="rect">
            <a:avLst/>
          </a:prstGeom>
        </p:spPr>
        <p:txBody>
          <a:bodyPr vert="horz" lIns="91321" tIns="45661" rIns="91321" bIns="4566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D9C72AD9-5EAD-45DA-8173-69959A0A8FDC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49955" y="9428800"/>
            <a:ext cx="2946135" cy="496252"/>
          </a:xfrm>
          <a:prstGeom prst="rect">
            <a:avLst/>
          </a:prstGeom>
        </p:spPr>
        <p:txBody>
          <a:bodyPr vert="horz" lIns="91321" tIns="45661" rIns="91321" bIns="4566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EC87F18-ADDF-4254-ABC5-E105D6B259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446374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D23E0-7D16-4991-85A1-9F2B0BD19F66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35DDB-1929-4957-8536-6C5BB0CD96A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73478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C989F0-D07C-4F0B-B030-1FE92F5CB180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21F652-3FE5-4B25-BD09-FC3B171D61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27058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CD3AE-5431-450C-96C9-06841B71D2DE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896573-C00E-4834-886C-E627D85B818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316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7DCB54-205A-4A19-BAD6-F69FF11BF0B7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864C2-70CD-483A-A640-8B8DAE06AEC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25233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92DCDB-5C0C-4E71-BC8A-172116EBF4D6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9B24B-F4F8-4B4B-897E-88AF7AFA140C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1899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E51683-94D9-4471-A7A7-F09F0D2A0B5C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F2FEB-A3E7-4826-B782-E676C70C66E6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704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EAAC6-C798-4734-8CC0-5AB4B8519F4E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8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4A3E79-0B7B-4911-8F82-7B381FB0FAB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75102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0D166-684A-4CA0-9377-946D96A1DE4F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4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D7B00C-6E06-4A58-A3FB-FEDB6B6C14E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327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EE6730-09C2-418C-9AB6-ACBBB5E5E9EF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3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9C2A0C-1B99-4BA3-A533-764F62E4534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22544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0367D9-5176-47BA-A251-E9D692D4588E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0D6BE-6ECA-40CB-A5BE-74370D43591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694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332191-A488-4CD2-A871-B7AFEB0CAEEC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6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C51930-E3C0-43EA-8BB2-2EBB186C0AF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19499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193F06B-60FB-42CF-9081-462AF4BCB573}" type="datetimeFigureOut">
              <a:rPr lang="ko-KR" altLang="en-US"/>
              <a:pPr>
                <a:defRPr/>
              </a:pPr>
              <a:t>2023-02-08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0674481E-8754-48D3-91F8-9B26FD4020C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9385725E-01B5-4F97-8CEE-8BB0FD88E1D8}"/>
              </a:ext>
            </a:extLst>
          </p:cNvPr>
          <p:cNvGrpSpPr/>
          <p:nvPr/>
        </p:nvGrpSpPr>
        <p:grpSpPr>
          <a:xfrm>
            <a:off x="0" y="5568"/>
            <a:ext cx="9144000" cy="4115929"/>
            <a:chOff x="0" y="5568"/>
            <a:chExt cx="9144000" cy="4115929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335F70CA-4583-455E-9B6E-008295E94CAF}"/>
                </a:ext>
              </a:extLst>
            </p:cNvPr>
            <p:cNvSpPr/>
            <p:nvPr/>
          </p:nvSpPr>
          <p:spPr>
            <a:xfrm>
              <a:off x="0" y="287656"/>
              <a:ext cx="91440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4F576D18-F20F-4A7D-9F9A-4D15794F68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5037" t="26739" r="46063" b="67446"/>
            <a:stretch/>
          </p:blipFill>
          <p:spPr>
            <a:xfrm>
              <a:off x="7499833" y="5568"/>
              <a:ext cx="1630182" cy="27169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9542ACD-F340-4FD3-822D-8BBC7801A7E8}"/>
                </a:ext>
              </a:extLst>
            </p:cNvPr>
            <p:cNvSpPr txBox="1"/>
            <p:nvPr/>
          </p:nvSpPr>
          <p:spPr>
            <a:xfrm>
              <a:off x="2378130" y="3167390"/>
              <a:ext cx="438774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dirty="0">
                  <a:latin typeface="+mj-lt"/>
                  <a:ea typeface="나눔고딕 ExtraBold"/>
                </a:rPr>
                <a:t>우수공예품 선정공모 신청</a:t>
              </a:r>
              <a:br>
                <a:rPr lang="en-US" altLang="ko-KR" sz="2800" dirty="0">
                  <a:latin typeface="+mj-lt"/>
                  <a:ea typeface="나눔고딕 ExtraBold"/>
                </a:rPr>
              </a:br>
              <a:r>
                <a:rPr lang="en-US" altLang="ko-KR" sz="2800" dirty="0">
                  <a:latin typeface="+mj-lt"/>
                  <a:ea typeface="나눔고딕 ExtraBold"/>
                </a:rPr>
                <a:t>–</a:t>
              </a:r>
              <a:r>
                <a:rPr lang="ko-KR" altLang="en-US" sz="2800" dirty="0">
                  <a:latin typeface="+mj-lt"/>
                  <a:ea typeface="나눔고딕 ExtraBold"/>
                </a:rPr>
                <a:t> 포트폴리오 양식 </a:t>
              </a:r>
              <a:r>
                <a:rPr lang="en-US" altLang="ko-KR" sz="2800" dirty="0">
                  <a:latin typeface="+mj-lt"/>
                  <a:ea typeface="나눔고딕 ExtraBold"/>
                </a:rPr>
                <a:t>(</a:t>
              </a:r>
              <a:r>
                <a:rPr lang="ko-KR" altLang="en-US" sz="2800" dirty="0">
                  <a:latin typeface="+mj-lt"/>
                  <a:ea typeface="나눔고딕 ExtraBold"/>
                </a:rPr>
                <a:t>필수</a:t>
              </a:r>
              <a:r>
                <a:rPr lang="en-US" altLang="ko-KR" sz="2800">
                  <a:latin typeface="+mj-lt"/>
                  <a:ea typeface="나눔고딕 ExtraBold"/>
                </a:rPr>
                <a:t>)</a:t>
              </a:r>
              <a:endParaRPr lang="ko-KR" altLang="en-US" sz="2800" dirty="0">
                <a:latin typeface="+mj-lt"/>
                <a:ea typeface="나눔고딕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3817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직사각형 2"/>
          <p:cNvSpPr/>
          <p:nvPr/>
        </p:nvSpPr>
        <p:spPr>
          <a:xfrm>
            <a:off x="0" y="5229200"/>
            <a:ext cx="9144000" cy="7302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kumimoji="0" lang="ko-KR" altLang="en-US"/>
          </a:p>
        </p:txBody>
      </p:sp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1979613" y="2133600"/>
            <a:ext cx="54737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ctr" eaLnBrk="1" hangingPunct="1"/>
            <a:r>
              <a:rPr lang="en-US" altLang="ko-KR" dirty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“</a:t>
            </a:r>
            <a:r>
              <a:rPr lang="ko-KR" altLang="en-US" dirty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이미지 </a:t>
            </a:r>
            <a:r>
              <a:rPr lang="en-US" altLang="ko-KR" dirty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1</a:t>
            </a:r>
            <a:r>
              <a:rPr lang="ko-KR" altLang="en-US" dirty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컷 첨부</a:t>
            </a:r>
            <a:r>
              <a:rPr lang="en-US" altLang="ko-KR" dirty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”</a:t>
            </a:r>
          </a:p>
          <a:p>
            <a:pPr algn="ctr" eaLnBrk="1" hangingPunct="1"/>
            <a:endParaRPr lang="en-US" altLang="ko-KR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  <a:p>
            <a:pPr algn="ctr" eaLnBrk="1" hangingPunct="1"/>
            <a:r>
              <a:rPr lang="ko-KR" altLang="en-US" dirty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신청 상품 전체 이미지 첨부</a:t>
            </a:r>
            <a:endParaRPr lang="en-US" altLang="ko-KR" dirty="0">
              <a:solidFill>
                <a:srgbClr val="C00000"/>
              </a:solidFill>
              <a:latin typeface="돋움" pitchFamily="50" charset="-127"/>
              <a:ea typeface="돋움" pitchFamily="50" charset="-127"/>
            </a:endParaRPr>
          </a:p>
          <a:p>
            <a:pPr algn="ctr" eaLnBrk="1" hangingPunct="1"/>
            <a:r>
              <a:rPr lang="ko-KR" altLang="en-US" dirty="0">
                <a:solidFill>
                  <a:srgbClr val="C00000"/>
                </a:solidFill>
                <a:latin typeface="돋움" pitchFamily="50" charset="-127"/>
                <a:ea typeface="돋움" pitchFamily="50" charset="-127"/>
              </a:rPr>
              <a:t>상품이 돋보이는 사진으로 제출</a:t>
            </a:r>
          </a:p>
        </p:txBody>
      </p:sp>
      <p:sp>
        <p:nvSpPr>
          <p:cNvPr id="3079" name="TextBox 10"/>
          <p:cNvSpPr txBox="1">
            <a:spLocks noChangeArrowheads="1"/>
          </p:cNvSpPr>
          <p:nvPr/>
        </p:nvSpPr>
        <p:spPr bwMode="auto">
          <a:xfrm>
            <a:off x="137949" y="5258915"/>
            <a:ext cx="3960440" cy="158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 상품명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 : </a:t>
            </a:r>
            <a:r>
              <a:rPr lang="ko-KR" altLang="en-US" sz="1100" dirty="0">
                <a:solidFill>
                  <a:srgbClr val="C00000"/>
                </a:solidFill>
                <a:latin typeface="나눔고딕 ExtraBold" pitchFamily="50" charset="-127"/>
                <a:ea typeface="나눔고딕 ExtraBold" pitchFamily="50" charset="-127"/>
              </a:rPr>
              <a:t>모든 항목에 국문</a:t>
            </a:r>
            <a:r>
              <a:rPr lang="en-US" altLang="ko-KR" sz="1100" dirty="0">
                <a:solidFill>
                  <a:srgbClr val="C00000"/>
                </a:solidFill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1100" dirty="0">
                <a:solidFill>
                  <a:srgbClr val="C00000"/>
                </a:solidFill>
                <a:latin typeface="나눔고딕 ExtraBold" pitchFamily="50" charset="-127"/>
                <a:ea typeface="나눔고딕 ExtraBold" pitchFamily="50" charset="-127"/>
              </a:rPr>
              <a:t>표기</a:t>
            </a:r>
            <a:endParaRPr lang="en-US" altLang="ko-KR" sz="1100" dirty="0">
              <a:solidFill>
                <a:srgbClr val="C00000"/>
              </a:solidFill>
              <a:latin typeface="나눔고딕 ExtraBold" pitchFamily="50" charset="-127"/>
              <a:ea typeface="나눔고딕 ExtraBold" pitchFamily="50" charset="-127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 기법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용도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 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 주재료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 :</a:t>
            </a: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 사이즈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(cm) : </a:t>
            </a: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가로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Ⅹ</a:t>
            </a: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세로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Ⅹ</a:t>
            </a: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높이</a:t>
            </a:r>
            <a:endParaRPr lang="en-US" altLang="ko-KR" sz="1100" dirty="0">
              <a:latin typeface="나눔고딕 ExtraBold" pitchFamily="50" charset="-127"/>
              <a:ea typeface="나눔고딕 ExtraBold" pitchFamily="50" charset="-127"/>
            </a:endParaRPr>
          </a:p>
          <a:p>
            <a:pPr eaLnBrk="1" hangingPunct="1">
              <a:lnSpc>
                <a:spcPct val="150000"/>
              </a:lnSpc>
            </a:pP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  </a:t>
            </a:r>
          </a:p>
        </p:txBody>
      </p:sp>
      <p:sp>
        <p:nvSpPr>
          <p:cNvPr id="3080" name="TextBox 11"/>
          <p:cNvSpPr txBox="1">
            <a:spLocks noChangeArrowheads="1"/>
          </p:cNvSpPr>
          <p:nvPr/>
        </p:nvSpPr>
        <p:spPr bwMode="auto">
          <a:xfrm>
            <a:off x="3995937" y="5258915"/>
            <a:ext cx="5148064" cy="15831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>
              <a:lnSpc>
                <a:spcPct val="150000"/>
              </a:lnSpc>
              <a:buFont typeface="Wingdings" panose="05000000000000000000" pitchFamily="2" charset="2"/>
              <a:buChar char="§"/>
              <a:defRPr/>
            </a:pPr>
            <a:r>
              <a:rPr lang="ko-KR" altLang="en-US" sz="1100" dirty="0">
                <a:latin typeface="나눔고딕 ExtraBold" pitchFamily="50" charset="-127"/>
                <a:ea typeface="나눔고딕 ExtraBold"/>
              </a:rPr>
              <a:t> 제작방식 </a:t>
            </a:r>
            <a:r>
              <a:rPr lang="en-US" altLang="ko-KR" sz="1100" dirty="0">
                <a:latin typeface="나눔고딕 ExtraBold" pitchFamily="50" charset="-127"/>
                <a:ea typeface="나눔고딕 ExtraBold"/>
              </a:rPr>
              <a:t>: </a:t>
            </a:r>
            <a:r>
              <a:rPr kumimoji="0" lang="ko-KR" altLang="en-US" sz="1100" dirty="0">
                <a:ea typeface="나눔고딕 ExtraBold"/>
              </a:rPr>
              <a:t>□ 자체제작  □ 디자인 후 외주 제작</a:t>
            </a:r>
            <a:r>
              <a:rPr kumimoji="0" lang="en-US" altLang="ko-KR" sz="1100" dirty="0">
                <a:ea typeface="나눔고딕 ExtraBold"/>
              </a:rPr>
              <a:t> </a:t>
            </a:r>
            <a:r>
              <a:rPr kumimoji="0" lang="ko-KR" altLang="en-US" sz="1100" dirty="0">
                <a:ea typeface="나눔고딕 ExtraBold"/>
              </a:rPr>
              <a:t>□ 자체</a:t>
            </a:r>
            <a:r>
              <a:rPr kumimoji="0" lang="en-US" altLang="ko-KR" sz="1100" dirty="0">
                <a:ea typeface="나눔고딕 ExtraBold"/>
              </a:rPr>
              <a:t>+</a:t>
            </a:r>
            <a:r>
              <a:rPr kumimoji="0" lang="ko-KR" altLang="en-US" sz="1100" dirty="0">
                <a:ea typeface="나눔고딕 ExtraBold"/>
              </a:rPr>
              <a:t>외주제작 </a:t>
            </a:r>
            <a:r>
              <a:rPr kumimoji="0" lang="en-US" altLang="ko-KR" sz="1100" dirty="0">
                <a:ea typeface="나눔고딕 ExtraBold"/>
              </a:rPr>
              <a:t> </a:t>
            </a:r>
            <a:r>
              <a:rPr kumimoji="0" lang="ko-KR" altLang="en-US" sz="1100" dirty="0">
                <a:ea typeface="나눔고딕 ExtraBold"/>
              </a:rPr>
              <a:t>□ 기타</a:t>
            </a:r>
            <a:endParaRPr lang="en-US" altLang="ko-KR" sz="1100" dirty="0">
              <a:latin typeface="나눔고딕 ExtraBold" pitchFamily="50" charset="-127"/>
              <a:ea typeface="나눔고딕 ExtraBold"/>
            </a:endParaRPr>
          </a:p>
          <a:p>
            <a:pPr eaLnBrk="1" hangingPunct="1">
              <a:lnSpc>
                <a:spcPct val="150000"/>
              </a:lnSpc>
              <a:buFont typeface="Wingdings" pitchFamily="2" charset="2"/>
              <a:buChar char="§"/>
            </a:pP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소비자가격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 </a:t>
            </a:r>
            <a:r>
              <a:rPr lang="en-US" altLang="ko-KR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※ </a:t>
            </a:r>
            <a:r>
              <a:rPr lang="ko-KR" altLang="en-US" sz="1100" dirty="0">
                <a:latin typeface="맑은 고딕" panose="020B0503020000020004" pitchFamily="50" charset="-127"/>
                <a:ea typeface="맑은 고딕" panose="020B0503020000020004" pitchFamily="50" charset="-127"/>
              </a:rPr>
              <a:t>주의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 KCDF</a:t>
            </a: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 유통수수료 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40%</a:t>
            </a: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 포함 필수 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(</a:t>
            </a: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선정 후 가격변경 금지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   (</a:t>
            </a: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세트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)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   (</a:t>
            </a:r>
            <a:r>
              <a:rPr lang="ko-KR" altLang="en-US" sz="1100" dirty="0">
                <a:latin typeface="나눔고딕 ExtraBold" pitchFamily="50" charset="-127"/>
                <a:ea typeface="나눔고딕 ExtraBold" pitchFamily="50" charset="-127"/>
              </a:rPr>
              <a:t>단품</a:t>
            </a: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) </a:t>
            </a:r>
          </a:p>
          <a:p>
            <a:pPr eaLnBrk="1" hangingPunct="1">
              <a:lnSpc>
                <a:spcPct val="150000"/>
              </a:lnSpc>
            </a:pPr>
            <a:r>
              <a:rPr lang="en-US" altLang="ko-KR" sz="1100" dirty="0">
                <a:latin typeface="나눔고딕 ExtraBold" pitchFamily="50" charset="-127"/>
                <a:ea typeface="나눔고딕 ExtraBold" pitchFamily="50" charset="-127"/>
              </a:rPr>
              <a:t>    </a:t>
            </a:r>
          </a:p>
          <a:p>
            <a:pPr eaLnBrk="1" hangingPunct="1">
              <a:lnSpc>
                <a:spcPct val="150000"/>
              </a:lnSpc>
            </a:pPr>
            <a:endParaRPr lang="en-US" altLang="ko-KR" sz="1100" dirty="0">
              <a:latin typeface="나눔고딕 ExtraBold" pitchFamily="50" charset="-127"/>
              <a:ea typeface="나눔고딕 ExtraBold" pitchFamily="50" charset="-127"/>
            </a:endParaRPr>
          </a:p>
        </p:txBody>
      </p:sp>
      <p:grpSp>
        <p:nvGrpSpPr>
          <p:cNvPr id="6" name="그룹 5">
            <a:extLst>
              <a:ext uri="{FF2B5EF4-FFF2-40B4-BE49-F238E27FC236}">
                <a16:creationId xmlns:a16="http://schemas.microsoft.com/office/drawing/2014/main" id="{BA9ED586-03E8-43F3-90F6-303D65F325B9}"/>
              </a:ext>
            </a:extLst>
          </p:cNvPr>
          <p:cNvGrpSpPr/>
          <p:nvPr/>
        </p:nvGrpSpPr>
        <p:grpSpPr>
          <a:xfrm>
            <a:off x="-15925" y="-58817"/>
            <a:ext cx="9159925" cy="392192"/>
            <a:chOff x="-15925" y="-58817"/>
            <a:chExt cx="9159925" cy="392192"/>
          </a:xfrm>
        </p:grpSpPr>
        <p:sp>
          <p:nvSpPr>
            <p:cNvPr id="2" name="직사각형 1"/>
            <p:cNvSpPr/>
            <p:nvPr/>
          </p:nvSpPr>
          <p:spPr>
            <a:xfrm>
              <a:off x="0" y="287656"/>
              <a:ext cx="91440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4" name="그림 3">
              <a:extLst>
                <a:ext uri="{FF2B5EF4-FFF2-40B4-BE49-F238E27FC236}">
                  <a16:creationId xmlns:a16="http://schemas.microsoft.com/office/drawing/2014/main" id="{54B8C5CE-58A1-4406-8CEC-5840E7ACF5D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5037" t="26739" r="46063" b="67446"/>
            <a:stretch/>
          </p:blipFill>
          <p:spPr>
            <a:xfrm>
              <a:off x="7499833" y="5568"/>
              <a:ext cx="1630182" cy="271697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73C570C-A64A-46FD-BF8E-D16ECA1D4A42}"/>
                </a:ext>
              </a:extLst>
            </p:cNvPr>
            <p:cNvSpPr txBox="1"/>
            <p:nvPr/>
          </p:nvSpPr>
          <p:spPr>
            <a:xfrm>
              <a:off x="-15925" y="-58817"/>
              <a:ext cx="44069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ea typeface="나눔고딕 ExtraBold"/>
                </a:rPr>
                <a:t>우수공예품 선정공모 신청 </a:t>
              </a:r>
              <a:r>
                <a:rPr lang="en-US" altLang="ko-KR" dirty="0">
                  <a:ea typeface="나눔고딕 ExtraBold"/>
                </a:rPr>
                <a:t>–</a:t>
              </a:r>
              <a:r>
                <a:rPr lang="ko-KR" altLang="en-US" dirty="0">
                  <a:ea typeface="나눔고딕 ExtraBold"/>
                </a:rPr>
                <a:t> 포트폴리오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117D513-B355-4E98-89DE-22F0DC416F29}"/>
              </a:ext>
            </a:extLst>
          </p:cNvPr>
          <p:cNvSpPr/>
          <p:nvPr/>
        </p:nvSpPr>
        <p:spPr>
          <a:xfrm>
            <a:off x="292355" y="538289"/>
            <a:ext cx="4176712" cy="61912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dirty="0">
                <a:solidFill>
                  <a:srgbClr val="FF0000"/>
                </a:solidFill>
              </a:rPr>
              <a:t>신청상품사진 첨부</a:t>
            </a:r>
            <a:endParaRPr kumimoji="0" lang="en-US" altLang="ko-KR" i="1" dirty="0">
              <a:solidFill>
                <a:srgbClr val="FF0000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4714ACE-ACF2-4AA4-A0FF-41CF888E8028}"/>
              </a:ext>
            </a:extLst>
          </p:cNvPr>
          <p:cNvSpPr/>
          <p:nvPr/>
        </p:nvSpPr>
        <p:spPr>
          <a:xfrm>
            <a:off x="4694986" y="538289"/>
            <a:ext cx="4176712" cy="61912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dirty="0">
                <a:solidFill>
                  <a:srgbClr val="FF0000"/>
                </a:solidFill>
              </a:rPr>
              <a:t>신청상품사진 첨부</a:t>
            </a:r>
            <a:endParaRPr kumimoji="0" lang="en-US" altLang="ko-KR" i="1" dirty="0">
              <a:solidFill>
                <a:srgbClr val="FF0000"/>
              </a:solidFill>
            </a:endParaRP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i="1" dirty="0">
                <a:solidFill>
                  <a:srgbClr val="FF0000"/>
                </a:solidFill>
                <a:latin typeface="맑은 고딕" panose="020B0503020000020004" pitchFamily="50" charset="-127"/>
                <a:ea typeface="맑은 고딕" panose="020B0503020000020004" pitchFamily="50" charset="-127"/>
              </a:rPr>
              <a:t>※</a:t>
            </a:r>
            <a:r>
              <a:rPr kumimoji="0" lang="ko-KR" altLang="en-US" i="1" dirty="0">
                <a:solidFill>
                  <a:srgbClr val="FF0000"/>
                </a:solidFill>
              </a:rPr>
              <a:t>신청품의 특징이 돋보이도록 </a:t>
            </a:r>
            <a:endParaRPr kumimoji="0" lang="en-US" altLang="ko-KR" i="1" dirty="0">
              <a:solidFill>
                <a:srgbClr val="FF0000"/>
              </a:solidFill>
            </a:endParaRP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dirty="0">
                <a:solidFill>
                  <a:srgbClr val="FF0000"/>
                </a:solidFill>
              </a:rPr>
              <a:t>촬영된 사진</a:t>
            </a:r>
            <a:endParaRPr kumimoji="0" lang="en-US" altLang="ko-KR" i="1" dirty="0">
              <a:solidFill>
                <a:srgbClr val="FF0000"/>
              </a:solidFill>
            </a:endParaRPr>
          </a:p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kumimoji="0" lang="en-US" altLang="ko-KR" i="1" u="sng" dirty="0">
              <a:solidFill>
                <a:srgbClr val="FF0000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5E732B26-575A-41AB-A0C2-F12D18CC8F28}"/>
              </a:ext>
            </a:extLst>
          </p:cNvPr>
          <p:cNvGrpSpPr/>
          <p:nvPr/>
        </p:nvGrpSpPr>
        <p:grpSpPr>
          <a:xfrm>
            <a:off x="-15925" y="-58817"/>
            <a:ext cx="9159925" cy="392192"/>
            <a:chOff x="-15925" y="-58817"/>
            <a:chExt cx="9159925" cy="39219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4C4A4A9B-FE54-4D9F-B9C5-43A2E8E19EB6}"/>
                </a:ext>
              </a:extLst>
            </p:cNvPr>
            <p:cNvSpPr/>
            <p:nvPr/>
          </p:nvSpPr>
          <p:spPr>
            <a:xfrm>
              <a:off x="0" y="287656"/>
              <a:ext cx="91440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6E6E64A7-6D76-42E2-AE7E-3120D5C40F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5037" t="26739" r="46063" b="67446"/>
            <a:stretch/>
          </p:blipFill>
          <p:spPr>
            <a:xfrm>
              <a:off x="7499833" y="5568"/>
              <a:ext cx="1630182" cy="27169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5886923-8583-4B4E-AD7E-61D1C7109EC9}"/>
                </a:ext>
              </a:extLst>
            </p:cNvPr>
            <p:cNvSpPr txBox="1"/>
            <p:nvPr/>
          </p:nvSpPr>
          <p:spPr>
            <a:xfrm>
              <a:off x="-15925" y="-58817"/>
              <a:ext cx="44069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ea typeface="나눔고딕 ExtraBold"/>
                </a:rPr>
                <a:t>우수공예품 선정공모 신청 </a:t>
              </a:r>
              <a:r>
                <a:rPr lang="en-US" altLang="ko-KR" dirty="0">
                  <a:ea typeface="나눔고딕 ExtraBold"/>
                </a:rPr>
                <a:t>–</a:t>
              </a:r>
              <a:r>
                <a:rPr lang="ko-KR" altLang="en-US" dirty="0">
                  <a:ea typeface="나눔고딕 ExtraBold"/>
                </a:rPr>
                <a:t> 포트폴리오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2799921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그룹 4">
            <a:extLst>
              <a:ext uri="{FF2B5EF4-FFF2-40B4-BE49-F238E27FC236}">
                <a16:creationId xmlns:a16="http://schemas.microsoft.com/office/drawing/2014/main" id="{9385725E-01B5-4F97-8CEE-8BB0FD88E1D8}"/>
              </a:ext>
            </a:extLst>
          </p:cNvPr>
          <p:cNvGrpSpPr/>
          <p:nvPr/>
        </p:nvGrpSpPr>
        <p:grpSpPr>
          <a:xfrm>
            <a:off x="0" y="5568"/>
            <a:ext cx="9144000" cy="4115929"/>
            <a:chOff x="0" y="5568"/>
            <a:chExt cx="9144000" cy="4115929"/>
          </a:xfrm>
        </p:grpSpPr>
        <p:sp>
          <p:nvSpPr>
            <p:cNvPr id="6" name="직사각형 5">
              <a:extLst>
                <a:ext uri="{FF2B5EF4-FFF2-40B4-BE49-F238E27FC236}">
                  <a16:creationId xmlns:a16="http://schemas.microsoft.com/office/drawing/2014/main" id="{335F70CA-4583-455E-9B6E-008295E94CAF}"/>
                </a:ext>
              </a:extLst>
            </p:cNvPr>
            <p:cNvSpPr/>
            <p:nvPr/>
          </p:nvSpPr>
          <p:spPr>
            <a:xfrm>
              <a:off x="0" y="287656"/>
              <a:ext cx="91440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4F576D18-F20F-4A7D-9F9A-4D15794F68DB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5037" t="26739" r="46063" b="67446"/>
            <a:stretch/>
          </p:blipFill>
          <p:spPr>
            <a:xfrm>
              <a:off x="7499833" y="5568"/>
              <a:ext cx="1630182" cy="271697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B9542ACD-F340-4FD3-822D-8BBC7801A7E8}"/>
                </a:ext>
              </a:extLst>
            </p:cNvPr>
            <p:cNvSpPr txBox="1"/>
            <p:nvPr/>
          </p:nvSpPr>
          <p:spPr>
            <a:xfrm>
              <a:off x="2229853" y="3167390"/>
              <a:ext cx="4684296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ko-KR" altLang="en-US" sz="2800" dirty="0">
                  <a:latin typeface="+mj-lt"/>
                  <a:ea typeface="나눔고딕 ExtraBold"/>
                </a:rPr>
                <a:t>우수공예품 선정공모 신청</a:t>
              </a:r>
              <a:br>
                <a:rPr lang="en-US" altLang="ko-KR" sz="2800" dirty="0">
                  <a:latin typeface="+mj-lt"/>
                  <a:ea typeface="나눔고딕 ExtraBold"/>
                </a:rPr>
              </a:br>
              <a:r>
                <a:rPr lang="en-US" altLang="ko-KR" sz="2800" dirty="0">
                  <a:latin typeface="+mj-lt"/>
                  <a:ea typeface="나눔고딕 ExtraBold"/>
                </a:rPr>
                <a:t>–</a:t>
              </a:r>
              <a:r>
                <a:rPr lang="ko-KR" altLang="en-US" sz="2800" dirty="0">
                  <a:latin typeface="+mj-lt"/>
                  <a:ea typeface="나눔고딕 ExtraBold"/>
                </a:rPr>
                <a:t> 각종 증빙자료 양식 </a:t>
              </a:r>
              <a:r>
                <a:rPr lang="en-US" altLang="ko-KR" sz="2800" dirty="0">
                  <a:latin typeface="+mj-lt"/>
                  <a:ea typeface="나눔고딕 ExtraBold"/>
                </a:rPr>
                <a:t>(</a:t>
              </a:r>
              <a:r>
                <a:rPr lang="ko-KR" altLang="en-US" sz="2800" dirty="0">
                  <a:latin typeface="+mj-lt"/>
                  <a:ea typeface="나눔고딕 ExtraBold"/>
                </a:rPr>
                <a:t>선택</a:t>
              </a:r>
              <a:r>
                <a:rPr lang="en-US" altLang="ko-KR" sz="2800" dirty="0">
                  <a:latin typeface="+mj-lt"/>
                  <a:ea typeface="나눔고딕 ExtraBold"/>
                </a:rPr>
                <a:t>)</a:t>
              </a:r>
              <a:endParaRPr lang="ko-KR" altLang="en-US" sz="2800" dirty="0">
                <a:latin typeface="+mj-lt"/>
                <a:ea typeface="나눔고딕 ExtraBold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764104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117D513-B355-4E98-89DE-22F0DC416F29}"/>
              </a:ext>
            </a:extLst>
          </p:cNvPr>
          <p:cNvSpPr/>
          <p:nvPr/>
        </p:nvSpPr>
        <p:spPr>
          <a:xfrm>
            <a:off x="292355" y="538289"/>
            <a:ext cx="4176712" cy="61912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증빙자료 이미지 첨부</a:t>
            </a:r>
            <a:endParaRPr kumimoji="0" lang="en-US" altLang="ko-KR" i="1" u="sng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페이지 추가 가능</a:t>
            </a:r>
            <a:endParaRPr kumimoji="0" lang="en-US" altLang="ko-KR" i="1" u="sng" dirty="0">
              <a:solidFill>
                <a:srgbClr val="FF0000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4714ACE-ACF2-4AA4-A0FF-41CF888E8028}"/>
              </a:ext>
            </a:extLst>
          </p:cNvPr>
          <p:cNvSpPr/>
          <p:nvPr/>
        </p:nvSpPr>
        <p:spPr>
          <a:xfrm>
            <a:off x="4694986" y="538289"/>
            <a:ext cx="4176712" cy="61912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증빙자료 이미지 첨부</a:t>
            </a:r>
            <a:endParaRPr kumimoji="0" lang="en-US" altLang="ko-KR" i="1" u="sng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페이지 추가 가능</a:t>
            </a:r>
            <a:endParaRPr kumimoji="0" lang="en-US" altLang="ko-KR" i="1" u="sng" dirty="0">
              <a:solidFill>
                <a:srgbClr val="FF0000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5E732B26-575A-41AB-A0C2-F12D18CC8F28}"/>
              </a:ext>
            </a:extLst>
          </p:cNvPr>
          <p:cNvGrpSpPr/>
          <p:nvPr/>
        </p:nvGrpSpPr>
        <p:grpSpPr>
          <a:xfrm>
            <a:off x="-15925" y="-58817"/>
            <a:ext cx="9159925" cy="392192"/>
            <a:chOff x="-15925" y="-58817"/>
            <a:chExt cx="9159925" cy="39219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4C4A4A9B-FE54-4D9F-B9C5-43A2E8E19EB6}"/>
                </a:ext>
              </a:extLst>
            </p:cNvPr>
            <p:cNvSpPr/>
            <p:nvPr/>
          </p:nvSpPr>
          <p:spPr>
            <a:xfrm>
              <a:off x="0" y="287656"/>
              <a:ext cx="91440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6E6E64A7-6D76-42E2-AE7E-3120D5C40F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5037" t="26739" r="46063" b="67446"/>
            <a:stretch/>
          </p:blipFill>
          <p:spPr>
            <a:xfrm>
              <a:off x="7499833" y="5568"/>
              <a:ext cx="1630182" cy="27169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5886923-8583-4B4E-AD7E-61D1C7109EC9}"/>
                </a:ext>
              </a:extLst>
            </p:cNvPr>
            <p:cNvSpPr txBox="1"/>
            <p:nvPr/>
          </p:nvSpPr>
          <p:spPr>
            <a:xfrm>
              <a:off x="-15925" y="-58817"/>
              <a:ext cx="64139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ea typeface="나눔고딕 ExtraBold"/>
                </a:rPr>
                <a:t>우수공예품 선정공모 신청 </a:t>
              </a:r>
              <a:r>
                <a:rPr lang="en-US" altLang="ko-KR" dirty="0">
                  <a:ea typeface="나눔고딕 ExtraBold"/>
                </a:rPr>
                <a:t>–</a:t>
              </a:r>
              <a:r>
                <a:rPr lang="ko-KR" altLang="en-US" dirty="0">
                  <a:ea typeface="나눔고딕 ExtraBold"/>
                </a:rPr>
                <a:t> 납품실적 증빙  </a:t>
              </a:r>
              <a:r>
                <a:rPr lang="en-US" altLang="ko-KR" sz="1200" b="1" dirty="0">
                  <a:solidFill>
                    <a:srgbClr val="FF0000"/>
                  </a:solidFill>
                  <a:ea typeface="나눔고딕 ExtraBold"/>
                </a:rPr>
                <a:t>*10MB</a:t>
              </a:r>
              <a:r>
                <a:rPr lang="ko-KR" altLang="en-US" sz="1200" b="1" dirty="0">
                  <a:solidFill>
                    <a:srgbClr val="FF0000"/>
                  </a:solidFill>
                  <a:ea typeface="나눔고딕 ExtraBold"/>
                </a:rPr>
                <a:t>이하 업로드 가능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250855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117D513-B355-4E98-89DE-22F0DC416F29}"/>
              </a:ext>
            </a:extLst>
          </p:cNvPr>
          <p:cNvSpPr/>
          <p:nvPr/>
        </p:nvSpPr>
        <p:spPr>
          <a:xfrm>
            <a:off x="292355" y="538289"/>
            <a:ext cx="4176712" cy="61912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증빙자료 이미지 첨부</a:t>
            </a:r>
            <a:endParaRPr kumimoji="0" lang="en-US" altLang="ko-KR" i="1" u="sng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페이지 추가 가능</a:t>
            </a:r>
            <a:endParaRPr kumimoji="0" lang="en-US" altLang="ko-KR" i="1" u="sng" dirty="0">
              <a:solidFill>
                <a:srgbClr val="FF0000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4714ACE-ACF2-4AA4-A0FF-41CF888E8028}"/>
              </a:ext>
            </a:extLst>
          </p:cNvPr>
          <p:cNvSpPr/>
          <p:nvPr/>
        </p:nvSpPr>
        <p:spPr>
          <a:xfrm>
            <a:off x="4694986" y="538289"/>
            <a:ext cx="4176712" cy="61912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증빙자료 이미지 첨부</a:t>
            </a:r>
            <a:endParaRPr kumimoji="0" lang="en-US" altLang="ko-KR" i="1" u="sng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페이지 추가 가능</a:t>
            </a:r>
            <a:endParaRPr kumimoji="0" lang="en-US" altLang="ko-KR" i="1" u="sng" dirty="0">
              <a:solidFill>
                <a:srgbClr val="FF0000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5E732B26-575A-41AB-A0C2-F12D18CC8F28}"/>
              </a:ext>
            </a:extLst>
          </p:cNvPr>
          <p:cNvGrpSpPr/>
          <p:nvPr/>
        </p:nvGrpSpPr>
        <p:grpSpPr>
          <a:xfrm>
            <a:off x="-15925" y="-58817"/>
            <a:ext cx="9159925" cy="392192"/>
            <a:chOff x="-15925" y="-58817"/>
            <a:chExt cx="9159925" cy="39219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4C4A4A9B-FE54-4D9F-B9C5-43A2E8E19EB6}"/>
                </a:ext>
              </a:extLst>
            </p:cNvPr>
            <p:cNvSpPr/>
            <p:nvPr/>
          </p:nvSpPr>
          <p:spPr>
            <a:xfrm>
              <a:off x="0" y="287656"/>
              <a:ext cx="91440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6E6E64A7-6D76-42E2-AE7E-3120D5C40F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5037" t="26739" r="46063" b="67446"/>
            <a:stretch/>
          </p:blipFill>
          <p:spPr>
            <a:xfrm>
              <a:off x="7499833" y="5568"/>
              <a:ext cx="1630182" cy="27169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5886923-8583-4B4E-AD7E-61D1C7109EC9}"/>
                </a:ext>
              </a:extLst>
            </p:cNvPr>
            <p:cNvSpPr txBox="1"/>
            <p:nvPr/>
          </p:nvSpPr>
          <p:spPr>
            <a:xfrm>
              <a:off x="-15925" y="-58817"/>
              <a:ext cx="64908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ea typeface="나눔고딕 ExtraBold"/>
                </a:rPr>
                <a:t>우수공예품 선정공모 신청 </a:t>
              </a:r>
              <a:r>
                <a:rPr lang="en-US" altLang="ko-KR" dirty="0">
                  <a:ea typeface="나눔고딕 ExtraBold"/>
                </a:rPr>
                <a:t>–</a:t>
              </a:r>
              <a:r>
                <a:rPr lang="ko-KR" altLang="en-US" dirty="0">
                  <a:ea typeface="나눔고딕 ExtraBold"/>
                </a:rPr>
                <a:t> 기업 실적 증빙  </a:t>
              </a:r>
              <a:r>
                <a:rPr lang="en-US" altLang="ko-KR" sz="1200" b="1" dirty="0">
                  <a:solidFill>
                    <a:srgbClr val="FF0000"/>
                  </a:solidFill>
                  <a:ea typeface="나눔고딕 ExtraBold"/>
                </a:rPr>
                <a:t>*10MB</a:t>
              </a:r>
              <a:r>
                <a:rPr lang="ko-KR" altLang="en-US" sz="1200" b="1" dirty="0">
                  <a:solidFill>
                    <a:srgbClr val="FF0000"/>
                  </a:solidFill>
                  <a:ea typeface="나눔고딕 ExtraBold"/>
                </a:rPr>
                <a:t>이하 업로드 가능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567779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eaLnBrk="1" hangingPunct="1"/>
            <a:endParaRPr kumimoji="0" lang="ko-KR" altLang="en-US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1117D513-B355-4E98-89DE-22F0DC416F29}"/>
              </a:ext>
            </a:extLst>
          </p:cNvPr>
          <p:cNvSpPr/>
          <p:nvPr/>
        </p:nvSpPr>
        <p:spPr>
          <a:xfrm>
            <a:off x="292355" y="538289"/>
            <a:ext cx="4176712" cy="61912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증빙자료 이미지 첨부</a:t>
            </a:r>
            <a:endParaRPr kumimoji="0" lang="en-US" altLang="ko-KR" i="1" u="sng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페이지 추가 가능</a:t>
            </a:r>
            <a:endParaRPr kumimoji="0" lang="en-US" altLang="ko-KR" i="1" u="sng" dirty="0">
              <a:solidFill>
                <a:srgbClr val="FF0000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4714ACE-ACF2-4AA4-A0FF-41CF888E8028}"/>
              </a:ext>
            </a:extLst>
          </p:cNvPr>
          <p:cNvSpPr/>
          <p:nvPr/>
        </p:nvSpPr>
        <p:spPr>
          <a:xfrm>
            <a:off x="4694986" y="538289"/>
            <a:ext cx="4176712" cy="6191250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증빙자료 이미지 첨부</a:t>
            </a:r>
            <a:endParaRPr kumimoji="0" lang="en-US" altLang="ko-KR" i="1" u="sng" dirty="0">
              <a:solidFill>
                <a:srgbClr val="FF0000"/>
              </a:solidFill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ko-KR" altLang="en-US" i="1" u="sng" dirty="0">
                <a:solidFill>
                  <a:srgbClr val="FF0000"/>
                </a:solidFill>
              </a:rPr>
              <a:t>페이지 추가 가능</a:t>
            </a:r>
            <a:endParaRPr kumimoji="0" lang="en-US" altLang="ko-KR" i="1" u="sng" dirty="0">
              <a:solidFill>
                <a:srgbClr val="FF0000"/>
              </a:solidFill>
            </a:endParaRPr>
          </a:p>
        </p:txBody>
      </p:sp>
      <p:grpSp>
        <p:nvGrpSpPr>
          <p:cNvPr id="11" name="그룹 10">
            <a:extLst>
              <a:ext uri="{FF2B5EF4-FFF2-40B4-BE49-F238E27FC236}">
                <a16:creationId xmlns:a16="http://schemas.microsoft.com/office/drawing/2014/main" id="{5E732B26-575A-41AB-A0C2-F12D18CC8F28}"/>
              </a:ext>
            </a:extLst>
          </p:cNvPr>
          <p:cNvGrpSpPr/>
          <p:nvPr/>
        </p:nvGrpSpPr>
        <p:grpSpPr>
          <a:xfrm>
            <a:off x="-15925" y="-58817"/>
            <a:ext cx="9159925" cy="392192"/>
            <a:chOff x="-15925" y="-58817"/>
            <a:chExt cx="9159925" cy="392192"/>
          </a:xfrm>
        </p:grpSpPr>
        <p:sp>
          <p:nvSpPr>
            <p:cNvPr id="12" name="직사각형 11">
              <a:extLst>
                <a:ext uri="{FF2B5EF4-FFF2-40B4-BE49-F238E27FC236}">
                  <a16:creationId xmlns:a16="http://schemas.microsoft.com/office/drawing/2014/main" id="{4C4A4A9B-FE54-4D9F-B9C5-43A2E8E19EB6}"/>
                </a:ext>
              </a:extLst>
            </p:cNvPr>
            <p:cNvSpPr/>
            <p:nvPr/>
          </p:nvSpPr>
          <p:spPr>
            <a:xfrm>
              <a:off x="0" y="287656"/>
              <a:ext cx="9144000" cy="45719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kumimoji="0" lang="ko-KR" altLang="en-US"/>
            </a:p>
          </p:txBody>
        </p:sp>
        <p:pic>
          <p:nvPicPr>
            <p:cNvPr id="13" name="그림 12">
              <a:extLst>
                <a:ext uri="{FF2B5EF4-FFF2-40B4-BE49-F238E27FC236}">
                  <a16:creationId xmlns:a16="http://schemas.microsoft.com/office/drawing/2014/main" id="{6E6E64A7-6D76-42E2-AE7E-3120D5C40F3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35037" t="26739" r="46063" b="67446"/>
            <a:stretch/>
          </p:blipFill>
          <p:spPr>
            <a:xfrm>
              <a:off x="7499833" y="5568"/>
              <a:ext cx="1630182" cy="271697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55886923-8583-4B4E-AD7E-61D1C7109EC9}"/>
                </a:ext>
              </a:extLst>
            </p:cNvPr>
            <p:cNvSpPr txBox="1"/>
            <p:nvPr/>
          </p:nvSpPr>
          <p:spPr>
            <a:xfrm>
              <a:off x="-15925" y="-58817"/>
              <a:ext cx="71833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ko-KR" altLang="en-US" dirty="0">
                  <a:ea typeface="나눔고딕 ExtraBold"/>
                </a:rPr>
                <a:t>우수공예품 선정공모 신청 </a:t>
              </a:r>
              <a:r>
                <a:rPr lang="en-US" altLang="ko-KR" dirty="0">
                  <a:ea typeface="나눔고딕 ExtraBold"/>
                </a:rPr>
                <a:t>–</a:t>
              </a:r>
              <a:r>
                <a:rPr lang="ko-KR" altLang="en-US" dirty="0">
                  <a:ea typeface="나눔고딕 ExtraBold"/>
                </a:rPr>
                <a:t> 지식재산권 실적 증빙  </a:t>
              </a:r>
              <a:r>
                <a:rPr lang="en-US" altLang="ko-KR" sz="1200" b="1" dirty="0">
                  <a:solidFill>
                    <a:srgbClr val="FF0000"/>
                  </a:solidFill>
                  <a:ea typeface="나눔고딕 ExtraBold"/>
                </a:rPr>
                <a:t>*10MB</a:t>
              </a:r>
              <a:r>
                <a:rPr lang="ko-KR" altLang="en-US" sz="1200" b="1" dirty="0">
                  <a:solidFill>
                    <a:srgbClr val="FF0000"/>
                  </a:solidFill>
                  <a:ea typeface="나눔고딕 ExtraBold"/>
                </a:rPr>
                <a:t>이하 업로드 가능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9176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3835</TotalTime>
  <Words>196</Words>
  <Application>Microsoft Office PowerPoint</Application>
  <PresentationFormat>화면 슬라이드 쇼(4:3)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4" baseType="lpstr">
      <vt:lpstr>굴림</vt:lpstr>
      <vt:lpstr>나눔고딕 ExtraBold</vt:lpstr>
      <vt:lpstr>돋움</vt:lpstr>
      <vt:lpstr>맑은 고딕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Admin</dc:creator>
  <cp:lastModifiedBy>KCDF</cp:lastModifiedBy>
  <cp:revision>211</cp:revision>
  <cp:lastPrinted>2022-01-19T02:30:22Z</cp:lastPrinted>
  <dcterms:created xsi:type="dcterms:W3CDTF">2012-10-10T06:06:05Z</dcterms:created>
  <dcterms:modified xsi:type="dcterms:W3CDTF">2023-02-08T01:16:00Z</dcterms:modified>
</cp:coreProperties>
</file>